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2" autoAdjust="0"/>
    <p:restoredTop sz="86462" autoAdjust="0"/>
  </p:normalViewPr>
  <p:slideViewPr>
    <p:cSldViewPr>
      <p:cViewPr varScale="1">
        <p:scale>
          <a:sx n="129" d="100"/>
          <a:sy n="129" d="100"/>
        </p:scale>
        <p:origin x="10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236C61-D555-4F73-B07F-8DAF839B3013}" type="datetimeFigureOut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964087-0253-4039-8FA4-281FEE982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00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400F-670C-4BD5-BB3E-6C8F6B535E61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CB73-DBA3-45AD-A847-28B82AC19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5F37-585A-46C3-9F4E-09E145CDD365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F5007-E1C1-4EF5-9200-65D8BDD9B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F68D-68A8-45A6-820B-8DB327999E17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B3AF3-DA72-4163-ABDE-6959CCD7D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9539-0DFD-46C2-9A4C-2F705FF8C9BD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E4326-8151-446F-B014-12A916D55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A3EC-C240-451C-942F-47045818CA49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D89FC-5373-4155-877D-1ABDCB798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4F97-EF20-49C2-B5BC-67E7F378CDAB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6738A-058A-4510-9EB0-E847742B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2218-DBC8-4BE7-9872-5625D42A15CE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47EA-4DA9-4ACF-B469-506B7969F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4D640-78FD-4EA1-B498-CC7350108221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51C93-D1A3-405D-9E75-39EC1AD4E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89984-B04B-460C-9301-578CAAE5BB42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D5E98-B29B-4BA5-9E12-CB2E23D5E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4375-3849-4FF9-ACAE-4FB79BDDE749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9C5D-9D22-45D7-A725-B674D499D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E783-45E4-44B8-9477-37AEFE9526AF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50DC3-B706-4AC9-9D02-4A05E30F5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228600"/>
            <a:ext cx="9239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419B3E-9389-4428-86F7-535571D48DF1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B5E501-F225-4A3A-B9E5-F8AC41F7D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424936" cy="1470025"/>
          </a:xfrm>
        </p:spPr>
        <p:txBody>
          <a:bodyPr/>
          <a:lstStyle/>
          <a:p>
            <a:r>
              <a:rPr lang="en-US" dirty="0"/>
              <a:t>2018 Report for General Meeting</a:t>
            </a:r>
            <a:br>
              <a:rPr lang="en-US" dirty="0"/>
            </a:br>
            <a:r>
              <a:rPr lang="en-US" dirty="0"/>
              <a:t>for Director, Chapter Services &amp; International Outreach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  <a:cs typeface="+mn-cs"/>
              </a:rPr>
              <a:t>Submitted by Robert Fletcher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4CCC5B-B75B-4AFD-B5F8-CD57FBFFDC92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4D085-40CC-43CD-B3B2-924F671725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2018-2019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CA4CC5-1B60-4C47-A2B6-B65591B96191}" type="datetime1">
              <a:rPr lang="en-US"/>
              <a:pPr>
                <a:defRPr/>
              </a:pPr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7E1F4-877A-4EC9-8B2A-29C370CE35C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90" name="Placeholder 1030"/>
          <p:cNvSpPr>
            <a:spLocks noGrp="1"/>
          </p:cNvSpPr>
          <p:nvPr>
            <p:ph type="body" idx="4294967295"/>
          </p:nvPr>
        </p:nvSpPr>
        <p:spPr>
          <a:xfrm>
            <a:off x="107504" y="1268760"/>
            <a:ext cx="8784976" cy="558924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500" dirty="0"/>
              <a:t>Set up a course on System &amp; Software Safety (Donne Difiglia to develop) for Chapter Presidents to attract membership in their Chapter</a:t>
            </a:r>
          </a:p>
          <a:p>
            <a:pPr marL="457200" indent="-457200">
              <a:buAutoNum type="arabicPeriod"/>
            </a:pPr>
            <a:r>
              <a:rPr lang="en-US" sz="2500" dirty="0"/>
              <a:t>Encourage Further Development of a Leadership Tutorial for ISSC37 on “</a:t>
            </a:r>
            <a:r>
              <a:rPr lang="en-CA" sz="1800" b="1" dirty="0">
                <a:solidFill>
                  <a:srgbClr val="C00000"/>
                </a:solidFill>
              </a:rPr>
              <a:t>Inspiring Growth and Good Governance in an ISSS Chapter </a:t>
            </a:r>
            <a:r>
              <a:rPr lang="en-US" sz="2500" dirty="0"/>
              <a:t>” 	</a:t>
            </a:r>
            <a:endParaRPr lang="en-CA" sz="1800" dirty="0"/>
          </a:p>
          <a:p>
            <a:pPr marL="457200" indent="-457200">
              <a:buAutoNum type="arabicPeriod"/>
            </a:pPr>
            <a:r>
              <a:rPr lang="en-US" sz="2500" dirty="0"/>
              <a:t>Ensure all Chapters to send </a:t>
            </a:r>
            <a:r>
              <a:rPr lang="en-CA" sz="2500" dirty="0"/>
              <a:t>Annual Reports </a:t>
            </a:r>
          </a:p>
          <a:p>
            <a:pPr marL="457200" indent="-457200">
              <a:buAutoNum type="arabicPeriod"/>
            </a:pPr>
            <a:r>
              <a:rPr lang="en-CA" sz="2500" dirty="0"/>
              <a:t>International Outreach: try to increase international attendance at conferences</a:t>
            </a:r>
          </a:p>
          <a:p>
            <a:pPr marL="457200" indent="-457200">
              <a:buAutoNum type="arabicPeriod"/>
            </a:pPr>
            <a:endParaRPr lang="en-CA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Thank </a:t>
            </a:r>
            <a:r>
              <a:rPr lang="en-CA" dirty="0"/>
              <a:t>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549539-0DFD-46C2-9A4C-2F705FF8C9BD}" type="datetime1">
              <a:rPr lang="en-US" smtClean="0"/>
              <a:pPr>
                <a:defRPr/>
              </a:pPr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E4326-8151-446F-B014-12A916D55D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57943"/>
      </p:ext>
    </p:extLst>
  </p:cSld>
  <p:clrMapOvr>
    <a:masterClrMapping/>
  </p:clrMapOvr>
</p:sld>
</file>

<file path=ppt/theme/theme1.xml><?xml version="1.0" encoding="utf-8"?>
<a:theme xmlns:a="http://schemas.openxmlformats.org/drawingml/2006/main" name="2013 Executive Council Report Form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Executive Council Report Format for [OFFICE</Template>
  <TotalTime>6061</TotalTime>
  <Words>77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2013 Executive Council Report Format</vt:lpstr>
      <vt:lpstr>2018 Report for General Meeting for Director, Chapter Services &amp; International Outreach</vt:lpstr>
      <vt:lpstr>Goals for 2018-2019</vt:lpstr>
      <vt:lpstr>Thank you</vt:lpstr>
    </vt:vector>
  </TitlesOfParts>
  <Company>The Boeing Company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Executive Council Report Format for [OFFICE/CHAPTER]</dc:title>
  <dc:creator>Lin Mei Ten</dc:creator>
  <cp:lastModifiedBy>Robert Fletcher</cp:lastModifiedBy>
  <cp:revision>62</cp:revision>
  <dcterms:created xsi:type="dcterms:W3CDTF">2015-08-16T03:00:28Z</dcterms:created>
  <dcterms:modified xsi:type="dcterms:W3CDTF">2018-08-04T19:51:50Z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SlideNewGallery" visible="true"/>
        <mso:control idQ="mso:Copy" visible="true"/>
        <mso:control idQ="mso:BulletsGallery" visible="true"/>
        <mso:control idQ="mso:Font" visible="true"/>
        <mso:control idQ="mso:FontSize" visible="true"/>
        <mso:control idQ="mso:FormatPainter" visible="true"/>
        <mso:control idQ="mso:FontSizeIncrease" visible="true"/>
        <mso:control idQ="mso:SlideLayoutGallery" visible="true"/>
        <mso:control idQ="mso:FileOpen" visible="true"/>
        <mso:control idQ="mso:Paste" visible="true"/>
        <mso:control idQ="mso:FileSave" visible="true"/>
        <mso:control idQ="mso:FileSaveAs" visible="true"/>
        <mso:control idQ="mso:ShapesInsertGallery" visible="true"/>
        <mso:control idQ="mso:ViewSlideMasterView" visible="true"/>
        <mso:control idQ="mso:TableInsertGallery" visible="true"/>
      </mso:documentControls>
    </mso:qat>
  </mso:ribbon>
</mso:customUI>
</file>